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3" r:id="rId3"/>
    <p:sldId id="265" r:id="rId4"/>
    <p:sldId id="260" r:id="rId5"/>
    <p:sldId id="261" r:id="rId6"/>
    <p:sldId id="262" r:id="rId7"/>
    <p:sldId id="267" r:id="rId8"/>
  </p:sldIdLst>
  <p:sldSz cx="9144000" cy="6858000" type="screen4x3"/>
  <p:notesSz cx="6858000" cy="9144000"/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8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6E7D018D-748F-47BF-843A-40349A141CAC}" type="datetimeFigureOut">
              <a:rPr lang="es-ES" smtClean="0"/>
              <a:pPr/>
              <a:t>09/10/2014</a:t>
            </a:fld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04AC5213-BACC-41AB-9B61-B40CF6C5296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102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23E9B8FB-2ABD-42C9-A6DA-A6789EAF441D}" type="datetimeFigureOut">
              <a:pPr/>
              <a:t>5/15/2009</a:t>
            </a:fld>
            <a:endParaRPr lang="es-E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BE2A7042-DEED-4AA1-9E89-4A16B2572577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39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ada del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es-ES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 del álbum de fotografías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chemeClr val="bg1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es-ES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es-ES"/>
              <a:t>Haga clic para agregar la fecha u otros detalles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en 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mi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en horizont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en vertical con títul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2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1 en vertical y 3 e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: 3 en horizontal y 2 e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: 2 en horizontal y 3 e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adra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es-ES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cuadra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es-ES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s-ES" sz="2400" i="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ic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es-ES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pPr/>
              <a:t>5/15/2009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pPr/>
              <a:t>‹Nº›</a:t>
            </a:fld>
            <a:endParaRPr kumimoji="0"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pPr/>
              <a:t>5/15/2009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pPr/>
              <a:t>‹Nº›</a:t>
            </a:fld>
            <a:endParaRPr kumimoji="0"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talla completa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es-ES" i="0"/>
              <a:t>Haga clic en el icono para agregar una imagen a página completa</a:t>
            </a:r>
            <a:endParaRPr kumimoji="0" lang="es-ES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ción del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es-ES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subtítulo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es-ES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 de la sección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en horizont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mixt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es-ES" sz="20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es-ES" sz="20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es-ES" sz="20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es-ES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09/10/2014</a:t>
            </a:fld>
            <a:endParaRPr kumimoji="0" lang="es-E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es-ES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es-E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es-ES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es-ES">
                <a:solidFill>
                  <a:schemeClr val="bg1"/>
                </a:solidFill>
              </a:rPr>
              <a:pPr/>
              <a:t>‹Nº›</a:t>
            </a:fld>
            <a:endParaRPr kumimoji="0" lang="es-E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es-ES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es-ES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es-ES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es-ES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es-ES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es-ES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/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Álbum de fotos moderno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2556" b="2556"/>
          <a:stretch>
            <a:fillRect/>
          </a:stretch>
        </p:blipFill>
        <p:spPr>
          <a:xfrm>
            <a:off x="304800" y="228600"/>
            <a:ext cx="4754563" cy="6324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Este álbum de fotos contiene ejemplos de páginas para comenzar.</a:t>
            </a:r>
          </a:p>
          <a:p>
            <a:endParaRPr lang="es-ES"/>
          </a:p>
          <a:p>
            <a:r>
              <a:rPr lang="es-ES"/>
              <a:t>Para agregar sus propias páginas, haga clic en la pestaña </a:t>
            </a:r>
            <a:r>
              <a:rPr lang="es-ES" b="1"/>
              <a:t>Inicio</a:t>
            </a:r>
            <a:r>
              <a:rPr lang="es-ES"/>
              <a:t> y después en la galería </a:t>
            </a:r>
            <a:r>
              <a:rPr lang="es-ES" b="1"/>
              <a:t>Nueva diapositiva</a:t>
            </a:r>
            <a:r>
              <a:rPr lang="es-ES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s-ES"/>
              <a:t>Elija un diseño de presentación…</a:t>
            </a:r>
          </a:p>
        </p:txBody>
      </p:sp>
      <p:pic>
        <p:nvPicPr>
          <p:cNvPr id="10" name="j0341658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t="16826" b="16826"/>
          <a:stretch>
            <a:fillRect/>
          </a:stretch>
        </p:blipFill>
        <p:spPr>
          <a:xfrm>
            <a:off x="434975" y="2146300"/>
            <a:ext cx="2362200" cy="21971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  <p:pic>
        <p:nvPicPr>
          <p:cNvPr id="18" name="crop_j0175548.png"/>
          <p:cNvPicPr>
            <a:picLocks noGrp="1" noChangeAspect="1"/>
          </p:cNvPicPr>
          <p:nvPr>
            <p:ph type="pic" sz="quarter" idx="18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949575" y="2133600"/>
            <a:ext cx="2209800" cy="22098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  <p:pic>
        <p:nvPicPr>
          <p:cNvPr id="9" name="j0321087.jpg"/>
          <p:cNvPicPr>
            <a:picLocks noGrp="1" noChangeAspect="1"/>
          </p:cNvPicPr>
          <p:nvPr>
            <p:ph type="pic" sz="quarter" idx="19"/>
          </p:nvPr>
        </p:nvPicPr>
        <p:blipFill>
          <a:blip r:embed="rId5" cstate="print"/>
          <a:srcRect l="14333" r="14333"/>
          <a:stretch>
            <a:fillRect/>
          </a:stretch>
        </p:blipFill>
        <p:spPr>
          <a:xfrm>
            <a:off x="5311775" y="2133600"/>
            <a:ext cx="2209800" cy="22098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…y haga clic en los marcadores de posición para agregar sus imágenes y títulos propios.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duotone>
              <a:srgbClr val="000000"/>
              <a:schemeClr val="accent5"/>
            </a:duotone>
          </a:blip>
          <a:srcRect t="2556" b="2556"/>
          <a:stretch>
            <a:fillRect/>
          </a:stretch>
        </p:blipFill>
        <p:spPr>
          <a:xfrm>
            <a:off x="304800" y="228600"/>
            <a:ext cx="4754563" cy="6324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En la ficha </a:t>
            </a:r>
            <a:r>
              <a:rPr lang="es-ES" b="1"/>
              <a:t>Herramientas de imagen | Formato</a:t>
            </a:r>
            <a:r>
              <a:rPr lang="es-ES"/>
              <a:t>, puede crear sus propios marcos y realizar correcciones en las imágenes, como ajustar el contraste y el brillo o recortar la imagen para que tenga la apariencia adecuada.</a:t>
            </a:r>
          </a:p>
          <a:p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228600" y="4343400"/>
            <a:ext cx="2590800" cy="1295400"/>
          </a:xfrm>
        </p:spPr>
        <p:txBody>
          <a:bodyPr/>
          <a:lstStyle>
            <a:extLst/>
          </a:lstStyle>
          <a:p>
            <a:r>
              <a:rPr lang="es-ES" dirty="0"/>
              <a:t>Los estilos rápidos de imagen le proporcionan “marcos” muy atractivos con un solo clic.</a:t>
            </a:r>
          </a:p>
        </p:txBody>
      </p:sp>
      <p:pic>
        <p:nvPicPr>
          <p:cNvPr id="25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2444" b="2444"/>
          <a:stretch>
            <a:fillRect/>
          </a:stretch>
        </p:blipFill>
        <p:spPr>
          <a:xfrm>
            <a:off x="228600" y="723900"/>
            <a:ext cx="2400300" cy="3200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balanced" dir="t"/>
          </a:scene3d>
          <a:sp3d prstMaterial="plastic">
            <a:bevelT w="0" h="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5" name="j0321101.jp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/>
          <a:srcRect t="2444" b="2444"/>
          <a:stretch>
            <a:fillRect/>
          </a:stretch>
        </p:blipFill>
        <p:spPr>
          <a:xfrm>
            <a:off x="3162300" y="723900"/>
            <a:ext cx="24003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4" name="j0341706.jpg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/>
          <a:srcRect t="2444" b="2444"/>
          <a:stretch>
            <a:fillRect/>
          </a:stretch>
        </p:blipFill>
        <p:spPr>
          <a:xfrm>
            <a:off x="6096000" y="723900"/>
            <a:ext cx="24003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j0175361.jpg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/>
          <a:srcRect l="5333" r="5333"/>
          <a:stretch>
            <a:fillRect/>
          </a:stretch>
        </p:blipFill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6" name="j0321087.jpg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/>
          <a:srcRect l="26367" r="26367"/>
          <a:stretch>
            <a:fillRect/>
          </a:stretch>
        </p:blipFill>
        <p:spPr>
          <a:xfrm>
            <a:off x="228600" y="228600"/>
            <a:ext cx="20701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8" name="j0321101.jpg"/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/>
          <a:srcRect l="3556" r="3556"/>
          <a:stretch>
            <a:fillRect/>
          </a:stretch>
        </p:blipFill>
        <p:spPr>
          <a:xfrm>
            <a:off x="228600" y="3429000"/>
            <a:ext cx="20701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2" name="j0321097.jpg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/>
          <a:srcRect l="2444" r="2444"/>
          <a:stretch>
            <a:fillRect/>
          </a:stretch>
        </p:blipFill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5" name="j0321089.jpg"/>
          <p:cNvPicPr>
            <a:picLocks noGrp="1" noChangeAspect="1"/>
          </p:cNvPicPr>
          <p:nvPr>
            <p:ph type="pic" sz="quarter" idx="27"/>
          </p:nvPr>
        </p:nvPicPr>
        <p:blipFill>
          <a:blip r:embed="rId7" cstate="print"/>
          <a:srcRect l="2444" r="2444"/>
          <a:stretch>
            <a:fillRect/>
          </a:stretch>
        </p:blipFill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posición de imagen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0" r="16870"/>
          <a:stretch>
            <a:fillRect/>
          </a:stretch>
        </p:blipFill>
        <p:spPr/>
      </p:pic>
      <p:pic>
        <p:nvPicPr>
          <p:cNvPr id="8" name="7 Marcador de posición de imagen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3" r="25373"/>
          <a:stretch>
            <a:fillRect/>
          </a:stretch>
        </p:blipFill>
        <p:spPr/>
      </p:pic>
      <p:pic>
        <p:nvPicPr>
          <p:cNvPr id="7" name="6 Marcador de posición de imagen"/>
          <p:cNvPicPr>
            <a:picLocks noGrp="1" noChangeAspect="1"/>
          </p:cNvPicPr>
          <p:nvPr>
            <p:ph type="pic" sz="quarter" idx="2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0" r="16870"/>
          <a:stretch>
            <a:fillRect/>
          </a:stretch>
        </p:blipFill>
        <p:spPr/>
      </p:pic>
      <p:pic>
        <p:nvPicPr>
          <p:cNvPr id="11" name="10 Marcador de posición de imagen"/>
          <p:cNvPicPr>
            <a:picLocks noGrp="1" noChangeAspect="1"/>
          </p:cNvPicPr>
          <p:nvPr>
            <p:ph type="pic" sz="quarter" idx="2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b="7654"/>
          <a:stretch>
            <a:fillRect/>
          </a:stretch>
        </p:blipFill>
        <p:spPr>
          <a:xfrm>
            <a:off x="5257800" y="4475262"/>
            <a:ext cx="2770584" cy="2077938"/>
          </a:xfrm>
        </p:spPr>
      </p:pic>
      <p:pic>
        <p:nvPicPr>
          <p:cNvPr id="10" name="9 Marcador de posición de imagen"/>
          <p:cNvPicPr>
            <a:picLocks noGrp="1" noChangeAspect="1"/>
          </p:cNvPicPr>
          <p:nvPr>
            <p:ph type="pic" sz="quarter" idx="28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7" b="89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688239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Álbum de fotos moder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120</Words>
  <Application>Microsoft Office PowerPoint</Application>
  <PresentationFormat>Presentación en pantalla (4:3)</PresentationFormat>
  <Paragraphs>14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Álbum de fotos moderno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2014-10-09T19:46:22Z</dcterms:created>
  <dcterms:modified xsi:type="dcterms:W3CDTF">2014-10-09T19:47:54Z</dcterms:modified>
</cp:coreProperties>
</file>